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3" r:id="rId4"/>
    <p:sldId id="276" r:id="rId5"/>
    <p:sldId id="274" r:id="rId6"/>
    <p:sldId id="277" r:id="rId7"/>
    <p:sldId id="275" r:id="rId8"/>
    <p:sldId id="278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58" d="100"/>
          <a:sy n="58" d="100"/>
        </p:scale>
        <p:origin x="108" y="114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11/11/2020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munif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lowscotland.sharepoint.com/sites/5222133/MNU/SitePages/S1-S3%20BGE%20Course%20Library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3LdeMTNaj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S1 Virtual Parental Information Evening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of the Virtual Tour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available on GLOW</a:t>
            </a:r>
          </a:p>
          <a:p>
            <a:r>
              <a:rPr lang="en-US" dirty="0"/>
              <a:t>A Typical S1 Lesson</a:t>
            </a:r>
          </a:p>
          <a:p>
            <a:r>
              <a:rPr lang="en-US" dirty="0"/>
              <a:t>Teams</a:t>
            </a:r>
          </a:p>
          <a:p>
            <a:r>
              <a:rPr lang="en-US" dirty="0" err="1"/>
              <a:t>Sumdog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available on Glow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you have logged into Glow</a:t>
            </a:r>
          </a:p>
          <a:p>
            <a:r>
              <a:rPr lang="en-US" dirty="0"/>
              <a:t>Click on </a:t>
            </a:r>
            <a:r>
              <a:rPr lang="en-US" dirty="0" err="1"/>
              <a:t>Sharepoint</a:t>
            </a:r>
            <a:r>
              <a:rPr lang="en-US" dirty="0"/>
              <a:t> Tile</a:t>
            </a:r>
          </a:p>
          <a:p>
            <a:r>
              <a:rPr lang="en-US" dirty="0"/>
              <a:t>Click on Mathematics</a:t>
            </a:r>
          </a:p>
          <a:p>
            <a:r>
              <a:rPr lang="en-US" dirty="0"/>
              <a:t>Click on </a:t>
            </a:r>
            <a:r>
              <a:rPr lang="en-US" dirty="0" err="1"/>
              <a:t>Maths</a:t>
            </a:r>
            <a:r>
              <a:rPr lang="en-US" dirty="0"/>
              <a:t> – this gives you access to all the courses currently on offer within the Mathematics Faculty</a:t>
            </a:r>
          </a:p>
          <a:p>
            <a:r>
              <a:rPr lang="en-US" dirty="0"/>
              <a:t>Click on S1-3 BGE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https://www.rmunify.com/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1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S1 Lesson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Pupil has their own copy of a Note booklet</a:t>
            </a:r>
          </a:p>
          <a:p>
            <a:pPr lvl="1"/>
            <a:r>
              <a:rPr lang="en-US" dirty="0"/>
              <a:t>These contain material from Level 2 all the way up to Level 4 and sometimes beyond</a:t>
            </a:r>
          </a:p>
          <a:p>
            <a:r>
              <a:rPr lang="en-US" dirty="0"/>
              <a:t>Each Pupil has their own copy of a Work booklet</a:t>
            </a:r>
          </a:p>
          <a:p>
            <a:pPr lvl="1"/>
            <a:r>
              <a:rPr lang="en-US" dirty="0"/>
              <a:t>These contain the Exercises related to the Notes in the Note booklet</a:t>
            </a:r>
          </a:p>
          <a:p>
            <a:r>
              <a:rPr lang="en-US" dirty="0"/>
              <a:t>The course is delivered by the Teacher using departmentally produced </a:t>
            </a:r>
            <a:r>
              <a:rPr lang="en-US" dirty="0" err="1"/>
              <a:t>Powerpoints</a:t>
            </a:r>
            <a:endParaRPr lang="en-US" dirty="0"/>
          </a:p>
          <a:p>
            <a:r>
              <a:rPr lang="en-US" dirty="0"/>
              <a:t>Pupils work at their own pace</a:t>
            </a:r>
          </a:p>
          <a:p>
            <a:r>
              <a:rPr lang="en-US" dirty="0"/>
              <a:t>Note booklet, Completed Version of Note booklet, </a:t>
            </a:r>
            <a:r>
              <a:rPr lang="en-US" dirty="0" err="1"/>
              <a:t>Workbooklet</a:t>
            </a:r>
            <a:r>
              <a:rPr lang="en-US" dirty="0"/>
              <a:t>, </a:t>
            </a:r>
            <a:r>
              <a:rPr lang="en-US" dirty="0" err="1"/>
              <a:t>Powerpoint</a:t>
            </a:r>
            <a:r>
              <a:rPr lang="en-US" dirty="0"/>
              <a:t> and Answers all available on Glow</a:t>
            </a:r>
          </a:p>
          <a:p>
            <a:r>
              <a:rPr lang="en-US" dirty="0">
                <a:hlinkClick r:id="rId2"/>
              </a:rPr>
              <a:t>https://glowscotland.sharepoint.com/sites/5222133/MNU/SitePages/S1-S3%20BGE%20Course%20Library.aspx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 system that allows pupils/staff to communicate to each other </a:t>
            </a:r>
          </a:p>
          <a:p>
            <a:r>
              <a:rPr lang="en-US" dirty="0"/>
              <a:t>During Lockdown this was the main way that was used to communicate with pupils</a:t>
            </a:r>
          </a:p>
          <a:p>
            <a:pPr lvl="1"/>
            <a:r>
              <a:rPr lang="en-US" dirty="0"/>
              <a:t>Staff posted a message on the pupil’s </a:t>
            </a:r>
            <a:r>
              <a:rPr lang="en-US" dirty="0" err="1"/>
              <a:t>Maths</a:t>
            </a:r>
            <a:r>
              <a:rPr lang="en-US" dirty="0"/>
              <a:t> day telling them what was expected of them during that Virtual Period</a:t>
            </a:r>
          </a:p>
          <a:p>
            <a:pPr lvl="1"/>
            <a:r>
              <a:rPr lang="en-GB" dirty="0"/>
              <a:t>To support Pupils </a:t>
            </a:r>
            <a:r>
              <a:rPr lang="en-GB"/>
              <a:t>we uploaded </a:t>
            </a:r>
            <a:r>
              <a:rPr lang="en-GB" dirty="0"/>
              <a:t>teaching videos, teaching resources, we provided feedback.</a:t>
            </a:r>
          </a:p>
          <a:p>
            <a:pPr lvl="1"/>
            <a:r>
              <a:rPr lang="en-GB" dirty="0"/>
              <a:t>Glow emails were also used for communication with individuals when necessary, rather than a public message on the Team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Assignments</a:t>
            </a:r>
          </a:p>
          <a:p>
            <a:pPr lvl="1"/>
            <a:r>
              <a:rPr lang="en-US" dirty="0"/>
              <a:t>This is where information about H/W tasks is posted – pupils may be asked to upload their solutions into this section or be asked to hand in their completed work to be marked by their teacher</a:t>
            </a:r>
          </a:p>
          <a:p>
            <a:r>
              <a:rPr lang="en-US" dirty="0"/>
              <a:t>On the </a:t>
            </a:r>
            <a:r>
              <a:rPr lang="en-US" dirty="0" err="1"/>
              <a:t>Mintlaw</a:t>
            </a:r>
            <a:r>
              <a:rPr lang="en-US" dirty="0"/>
              <a:t> Academy You Tube channel you will find a video explaining how to access Glow and Teams.  It also goes through how your child uses the Assignment Tab.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GB" dirty="0">
                <a:hlinkClick r:id="rId2"/>
              </a:rPr>
              <a:t>https://youtu.be/E3LdeMTNajI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2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Sumdog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App to help improve pupils Numeracy Skills.</a:t>
            </a:r>
          </a:p>
          <a:p>
            <a:r>
              <a:rPr lang="en-US" dirty="0"/>
              <a:t>It is being launched with S1 pupils on Monday 23</a:t>
            </a:r>
            <a:r>
              <a:rPr lang="en-US" baseline="30000" dirty="0"/>
              <a:t>rd</a:t>
            </a:r>
            <a:r>
              <a:rPr lang="en-US" dirty="0"/>
              <a:t> November</a:t>
            </a:r>
          </a:p>
          <a:p>
            <a:r>
              <a:rPr lang="en-US" dirty="0"/>
              <a:t>Prior to then it would be useful for the </a:t>
            </a:r>
            <a:r>
              <a:rPr lang="en-US" dirty="0" err="1"/>
              <a:t>Sumdog</a:t>
            </a:r>
            <a:r>
              <a:rPr lang="en-US" dirty="0"/>
              <a:t> App to be loaded onto the pupil's devices</a:t>
            </a:r>
          </a:p>
          <a:p>
            <a:r>
              <a:rPr lang="en-US" dirty="0"/>
              <a:t>They will be issued with login details and these will also be emailed to parents so that you can support them to use the app</a:t>
            </a:r>
          </a:p>
        </p:txBody>
      </p:sp>
    </p:spTree>
    <p:extLst>
      <p:ext uri="{BB962C8B-B14F-4D97-AF65-F5344CB8AC3E}">
        <p14:creationId xmlns:p14="http://schemas.microsoft.com/office/powerpoint/2010/main" val="42904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D82D-4B2E-4727-8F74-1D61F7F2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ED59-685B-46E2-AB86-4FD78D9F8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 pupil is absent at the moment they should check their class Team for any information</a:t>
            </a:r>
          </a:p>
          <a:p>
            <a:r>
              <a:rPr lang="en-GB" dirty="0"/>
              <a:t>Lunchtime support – any day bar Thursday when we have our Departmental Meeting</a:t>
            </a:r>
          </a:p>
          <a:p>
            <a:r>
              <a:rPr lang="en-GB" dirty="0"/>
              <a:t>Contact their teacher via their Class Team</a:t>
            </a:r>
          </a:p>
          <a:p>
            <a:r>
              <a:rPr lang="en-GB" dirty="0"/>
              <a:t>Speak to your child’s Guidance teacher who will pass your query to either the class teacher or myself</a:t>
            </a:r>
          </a:p>
        </p:txBody>
      </p:sp>
    </p:spTree>
    <p:extLst>
      <p:ext uri="{BB962C8B-B14F-4D97-AF65-F5344CB8AC3E}">
        <p14:creationId xmlns:p14="http://schemas.microsoft.com/office/powerpoint/2010/main" val="224530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179</TotalTime>
  <Words>463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Euphemia</vt:lpstr>
      <vt:lpstr>Math 16x9</vt:lpstr>
      <vt:lpstr>S1 Virtual Parental Information Evening</vt:lpstr>
      <vt:lpstr>Plan of the Virtual Tour</vt:lpstr>
      <vt:lpstr>What’s available on Glow</vt:lpstr>
      <vt:lpstr>A Typical S1 Lesson</vt:lpstr>
      <vt:lpstr>Teams</vt:lpstr>
      <vt:lpstr>Teams</vt:lpstr>
      <vt:lpstr>Sumdog</vt:lpstr>
      <vt:lpstr>Support Available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Virtual Parental Information Evening</dc:title>
  <dc:creator>Ms Ferguson</dc:creator>
  <cp:lastModifiedBy>Sarah Ferguson</cp:lastModifiedBy>
  <cp:revision>18</cp:revision>
  <dcterms:created xsi:type="dcterms:W3CDTF">2020-11-08T13:07:33Z</dcterms:created>
  <dcterms:modified xsi:type="dcterms:W3CDTF">2020-11-11T15:00:55Z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