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881BC-663E-4F20-ADBB-047AD551801A}" v="25" dt="2020-01-30T15:18:37.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9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McCluskey" userId="964bfdd3-cb0b-4747-ab4b-8baa7ac30568" providerId="ADAL" clId="{F77881BC-663E-4F20-ADBB-047AD551801A}"/>
    <pc:docChg chg="undo custSel addSld modSld">
      <pc:chgData name="Emma McCluskey" userId="964bfdd3-cb0b-4747-ab4b-8baa7ac30568" providerId="ADAL" clId="{F77881BC-663E-4F20-ADBB-047AD551801A}" dt="2020-01-30T15:18:37.750" v="296" actId="207"/>
      <pc:docMkLst>
        <pc:docMk/>
      </pc:docMkLst>
      <pc:sldChg chg="modSp">
        <pc:chgData name="Emma McCluskey" userId="964bfdd3-cb0b-4747-ab4b-8baa7ac30568" providerId="ADAL" clId="{F77881BC-663E-4F20-ADBB-047AD551801A}" dt="2020-01-30T15:09:25.715" v="164" actId="20577"/>
        <pc:sldMkLst>
          <pc:docMk/>
          <pc:sldMk cId="2876639527" sldId="256"/>
        </pc:sldMkLst>
        <pc:spChg chg="mod">
          <ac:chgData name="Emma McCluskey" userId="964bfdd3-cb0b-4747-ab4b-8baa7ac30568" providerId="ADAL" clId="{F77881BC-663E-4F20-ADBB-047AD551801A}" dt="2020-01-30T15:09:12.117" v="149" actId="20577"/>
          <ac:spMkLst>
            <pc:docMk/>
            <pc:sldMk cId="2876639527" sldId="256"/>
            <ac:spMk id="2" creationId="{BF6F94CB-6BE9-464E-BEBE-863FABD84C40}"/>
          </ac:spMkLst>
        </pc:spChg>
        <pc:spChg chg="mod">
          <ac:chgData name="Emma McCluskey" userId="964bfdd3-cb0b-4747-ab4b-8baa7ac30568" providerId="ADAL" clId="{F77881BC-663E-4F20-ADBB-047AD551801A}" dt="2020-01-30T15:09:25.715" v="164" actId="20577"/>
          <ac:spMkLst>
            <pc:docMk/>
            <pc:sldMk cId="2876639527" sldId="256"/>
            <ac:spMk id="3" creationId="{D43BCB71-3604-7941-99FF-BD0BF39B3442}"/>
          </ac:spMkLst>
        </pc:spChg>
      </pc:sldChg>
      <pc:sldChg chg="modSp">
        <pc:chgData name="Emma McCluskey" userId="964bfdd3-cb0b-4747-ab4b-8baa7ac30568" providerId="ADAL" clId="{F77881BC-663E-4F20-ADBB-047AD551801A}" dt="2020-01-30T15:02:13.920" v="73" actId="20577"/>
        <pc:sldMkLst>
          <pc:docMk/>
          <pc:sldMk cId="725850854" sldId="257"/>
        </pc:sldMkLst>
        <pc:spChg chg="mod">
          <ac:chgData name="Emma McCluskey" userId="964bfdd3-cb0b-4747-ab4b-8baa7ac30568" providerId="ADAL" clId="{F77881BC-663E-4F20-ADBB-047AD551801A}" dt="2020-01-30T15:02:13.920" v="73" actId="20577"/>
          <ac:spMkLst>
            <pc:docMk/>
            <pc:sldMk cId="725850854" sldId="257"/>
            <ac:spMk id="2" creationId="{57F05FFF-446F-A04C-B6A2-ADA27A94E21A}"/>
          </ac:spMkLst>
        </pc:spChg>
        <pc:spChg chg="mod">
          <ac:chgData name="Emma McCluskey" userId="964bfdd3-cb0b-4747-ab4b-8baa7ac30568" providerId="ADAL" clId="{F77881BC-663E-4F20-ADBB-047AD551801A}" dt="2020-01-30T15:01:18.386" v="4" actId="27636"/>
          <ac:spMkLst>
            <pc:docMk/>
            <pc:sldMk cId="725850854" sldId="257"/>
            <ac:spMk id="3" creationId="{D21E6557-DB78-564D-A937-54A43ED13E8D}"/>
          </ac:spMkLst>
        </pc:spChg>
      </pc:sldChg>
      <pc:sldChg chg="addSp delSp modSp add modAnim">
        <pc:chgData name="Emma McCluskey" userId="964bfdd3-cb0b-4747-ab4b-8baa7ac30568" providerId="ADAL" clId="{F77881BC-663E-4F20-ADBB-047AD551801A}" dt="2020-01-30T15:18:37.750" v="296" actId="207"/>
        <pc:sldMkLst>
          <pc:docMk/>
          <pc:sldMk cId="443630276" sldId="258"/>
        </pc:sldMkLst>
        <pc:spChg chg="mod">
          <ac:chgData name="Emma McCluskey" userId="964bfdd3-cb0b-4747-ab4b-8baa7ac30568" providerId="ADAL" clId="{F77881BC-663E-4F20-ADBB-047AD551801A}" dt="2020-01-30T15:11:23.455" v="174" actId="1076"/>
          <ac:spMkLst>
            <pc:docMk/>
            <pc:sldMk cId="443630276" sldId="258"/>
            <ac:spMk id="2" creationId="{57F05FFF-446F-A04C-B6A2-ADA27A94E21A}"/>
          </ac:spMkLst>
        </pc:spChg>
        <pc:spChg chg="mod ord">
          <ac:chgData name="Emma McCluskey" userId="964bfdd3-cb0b-4747-ab4b-8baa7ac30568" providerId="ADAL" clId="{F77881BC-663E-4F20-ADBB-047AD551801A}" dt="2020-01-30T15:18:37.750" v="296" actId="207"/>
          <ac:spMkLst>
            <pc:docMk/>
            <pc:sldMk cId="443630276" sldId="258"/>
            <ac:spMk id="3" creationId="{D21E6557-DB78-564D-A937-54A43ED13E8D}"/>
          </ac:spMkLst>
        </pc:spChg>
        <pc:spChg chg="add mod ord">
          <ac:chgData name="Emma McCluskey" userId="964bfdd3-cb0b-4747-ab4b-8baa7ac30568" providerId="ADAL" clId="{F77881BC-663E-4F20-ADBB-047AD551801A}" dt="2020-01-30T15:07:01.459" v="115" actId="14100"/>
          <ac:spMkLst>
            <pc:docMk/>
            <pc:sldMk cId="443630276" sldId="258"/>
            <ac:spMk id="4" creationId="{6F257F88-111E-4DF6-8D08-344EC7473C3E}"/>
          </ac:spMkLst>
        </pc:spChg>
        <pc:spChg chg="add mod">
          <ac:chgData name="Emma McCluskey" userId="964bfdd3-cb0b-4747-ab4b-8baa7ac30568" providerId="ADAL" clId="{F77881BC-663E-4F20-ADBB-047AD551801A}" dt="2020-01-30T15:06:27.849" v="114" actId="14100"/>
          <ac:spMkLst>
            <pc:docMk/>
            <pc:sldMk cId="443630276" sldId="258"/>
            <ac:spMk id="5" creationId="{BF48587B-C449-4BC0-9F0C-F01D08A1EDF2}"/>
          </ac:spMkLst>
        </pc:spChg>
        <pc:spChg chg="add mod">
          <ac:chgData name="Emma McCluskey" userId="964bfdd3-cb0b-4747-ab4b-8baa7ac30568" providerId="ADAL" clId="{F77881BC-663E-4F20-ADBB-047AD551801A}" dt="2020-01-30T15:17:55.351" v="293" actId="13822"/>
          <ac:spMkLst>
            <pc:docMk/>
            <pc:sldMk cId="443630276" sldId="258"/>
            <ac:spMk id="6" creationId="{03B39BF4-385E-4E03-9173-D1D7F54FAD6A}"/>
          </ac:spMkLst>
        </pc:spChg>
        <pc:spChg chg="add mod">
          <ac:chgData name="Emma McCluskey" userId="964bfdd3-cb0b-4747-ab4b-8baa7ac30568" providerId="ADAL" clId="{F77881BC-663E-4F20-ADBB-047AD551801A}" dt="2020-01-30T15:06:20.515" v="112" actId="14100"/>
          <ac:spMkLst>
            <pc:docMk/>
            <pc:sldMk cId="443630276" sldId="258"/>
            <ac:spMk id="7" creationId="{9E4EBDF2-C69A-4161-B5D7-F01995A201B9}"/>
          </ac:spMkLst>
        </pc:spChg>
        <pc:spChg chg="add mod">
          <ac:chgData name="Emma McCluskey" userId="964bfdd3-cb0b-4747-ab4b-8baa7ac30568" providerId="ADAL" clId="{F77881BC-663E-4F20-ADBB-047AD551801A}" dt="2020-01-30T15:06:23.489" v="113" actId="14100"/>
          <ac:spMkLst>
            <pc:docMk/>
            <pc:sldMk cId="443630276" sldId="258"/>
            <ac:spMk id="9" creationId="{4B28C0D6-67A7-4771-861A-0F4284A19318}"/>
          </ac:spMkLst>
        </pc:spChg>
        <pc:spChg chg="add del mod ord">
          <ac:chgData name="Emma McCluskey" userId="964bfdd3-cb0b-4747-ab4b-8baa7ac30568" providerId="ADAL" clId="{F77881BC-663E-4F20-ADBB-047AD551801A}" dt="2020-01-30T15:12:32.255" v="178" actId="478"/>
          <ac:spMkLst>
            <pc:docMk/>
            <pc:sldMk cId="443630276" sldId="258"/>
            <ac:spMk id="11" creationId="{F6AAE41B-4C0B-4469-8F51-FF11140E345E}"/>
          </ac:spMkLst>
        </pc:spChg>
        <pc:spChg chg="add mod">
          <ac:chgData name="Emma McCluskey" userId="964bfdd3-cb0b-4747-ab4b-8baa7ac30568" providerId="ADAL" clId="{F77881BC-663E-4F20-ADBB-047AD551801A}" dt="2020-01-30T15:14:04.693" v="205" actId="14100"/>
          <ac:spMkLst>
            <pc:docMk/>
            <pc:sldMk cId="443630276" sldId="258"/>
            <ac:spMk id="13" creationId="{AA38E4E4-5CF8-460C-9769-D78A1BA385EC}"/>
          </ac:spMkLst>
        </pc:spChg>
        <pc:spChg chg="add mod">
          <ac:chgData name="Emma McCluskey" userId="964bfdd3-cb0b-4747-ab4b-8baa7ac30568" providerId="ADAL" clId="{F77881BC-663E-4F20-ADBB-047AD551801A}" dt="2020-01-30T15:15:00.350" v="226" actId="1076"/>
          <ac:spMkLst>
            <pc:docMk/>
            <pc:sldMk cId="443630276" sldId="258"/>
            <ac:spMk id="14" creationId="{1F1A1E52-E6F4-4F41-8E19-BC0C41B74BB6}"/>
          </ac:spMkLst>
        </pc:spChg>
        <pc:spChg chg="add mod">
          <ac:chgData name="Emma McCluskey" userId="964bfdd3-cb0b-4747-ab4b-8baa7ac30568" providerId="ADAL" clId="{F77881BC-663E-4F20-ADBB-047AD551801A}" dt="2020-01-30T15:16:59.184" v="257" actId="1076"/>
          <ac:spMkLst>
            <pc:docMk/>
            <pc:sldMk cId="443630276" sldId="258"/>
            <ac:spMk id="15" creationId="{2CCF4188-A5D8-4D6E-9FCF-D3CF78A07D5C}"/>
          </ac:spMkLst>
        </pc:spChg>
        <pc:spChg chg="add mod">
          <ac:chgData name="Emma McCluskey" userId="964bfdd3-cb0b-4747-ab4b-8baa7ac30568" providerId="ADAL" clId="{F77881BC-663E-4F20-ADBB-047AD551801A}" dt="2020-01-30T15:16:14.594" v="255" actId="1076"/>
          <ac:spMkLst>
            <pc:docMk/>
            <pc:sldMk cId="443630276" sldId="258"/>
            <ac:spMk id="16" creationId="{E5F9081E-F6DF-488D-B014-A294CC5AF184}"/>
          </ac:spMkLst>
        </pc:spChg>
        <pc:spChg chg="add mod">
          <ac:chgData name="Emma McCluskey" userId="964bfdd3-cb0b-4747-ab4b-8baa7ac30568" providerId="ADAL" clId="{F77881BC-663E-4F20-ADBB-047AD551801A}" dt="2020-01-30T15:17:31.717" v="291" actId="13822"/>
          <ac:spMkLst>
            <pc:docMk/>
            <pc:sldMk cId="443630276" sldId="258"/>
            <ac:spMk id="17" creationId="{94586887-60CF-4AB2-85A3-C3AA5CBA08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1/30/2020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1/30/2020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1/30/2020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1/30/2020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1/30/2020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94CB-6BE9-464E-BEBE-863FABD84C40}"/>
              </a:ext>
            </a:extLst>
          </p:cNvPr>
          <p:cNvSpPr>
            <a:spLocks noGrp="1"/>
          </p:cNvSpPr>
          <p:nvPr>
            <p:ph type="ctrTitle"/>
          </p:nvPr>
        </p:nvSpPr>
        <p:spPr/>
        <p:txBody>
          <a:bodyPr/>
          <a:lstStyle/>
          <a:p>
            <a:r>
              <a:rPr lang="en-GB" sz="7500" dirty="0"/>
              <a:t>Critical essay introductions — and how to be better at them</a:t>
            </a:r>
            <a:endParaRPr lang="en-US" sz="7500" dirty="0"/>
          </a:p>
        </p:txBody>
      </p:sp>
      <p:sp>
        <p:nvSpPr>
          <p:cNvPr id="3" name="Subtitle 2">
            <a:extLst>
              <a:ext uri="{FF2B5EF4-FFF2-40B4-BE49-F238E27FC236}">
                <a16:creationId xmlns:a16="http://schemas.microsoft.com/office/drawing/2014/main" id="{D43BCB71-3604-7941-99FF-BD0BF39B3442}"/>
              </a:ext>
            </a:extLst>
          </p:cNvPr>
          <p:cNvSpPr>
            <a:spLocks noGrp="1"/>
          </p:cNvSpPr>
          <p:nvPr>
            <p:ph type="subTitle" idx="1"/>
          </p:nvPr>
        </p:nvSpPr>
        <p:spPr/>
        <p:txBody>
          <a:bodyPr/>
          <a:lstStyle/>
          <a:p>
            <a:r>
              <a:rPr lang="en-GB" dirty="0"/>
              <a:t>Easy steps to show how to improve your critical essay introductions</a:t>
            </a:r>
            <a:endParaRPr lang="en-US" dirty="0"/>
          </a:p>
        </p:txBody>
      </p:sp>
    </p:spTree>
    <p:extLst>
      <p:ext uri="{BB962C8B-B14F-4D97-AF65-F5344CB8AC3E}">
        <p14:creationId xmlns:p14="http://schemas.microsoft.com/office/powerpoint/2010/main" val="287663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F05FFF-446F-A04C-B6A2-ADA27A94E21A}"/>
              </a:ext>
            </a:extLst>
          </p:cNvPr>
          <p:cNvSpPr>
            <a:spLocks noGrp="1"/>
          </p:cNvSpPr>
          <p:nvPr>
            <p:ph type="title"/>
          </p:nvPr>
        </p:nvSpPr>
        <p:spPr>
          <a:xfrm>
            <a:off x="761996" y="1153287"/>
            <a:ext cx="3570566" cy="4551426"/>
          </a:xfrm>
        </p:spPr>
        <p:txBody>
          <a:bodyPr anchor="ctr">
            <a:normAutofit/>
          </a:bodyPr>
          <a:lstStyle/>
          <a:p>
            <a:pPr algn="r"/>
            <a:r>
              <a:rPr lang="en-GB" sz="3200" dirty="0"/>
              <a:t>Use TARTS FOR your INTRODUCTION:</a:t>
            </a:r>
            <a:br>
              <a:rPr lang="en-GB" sz="3200" dirty="0"/>
            </a:br>
            <a:r>
              <a:rPr lang="en-GB" sz="2000" dirty="0"/>
              <a:t>title</a:t>
            </a:r>
            <a:br>
              <a:rPr lang="en-GB" sz="2000" dirty="0"/>
            </a:br>
            <a:r>
              <a:rPr lang="en-GB" sz="2000" dirty="0"/>
              <a:t>author</a:t>
            </a:r>
            <a:br>
              <a:rPr lang="en-GB" sz="2000" dirty="0"/>
            </a:br>
            <a:r>
              <a:rPr lang="en-GB" sz="2000" dirty="0"/>
              <a:t>reference to the question</a:t>
            </a:r>
            <a:br>
              <a:rPr lang="en-GB" sz="2000" dirty="0"/>
            </a:br>
            <a:r>
              <a:rPr lang="en-GB" sz="2000" dirty="0"/>
              <a:t>themes </a:t>
            </a:r>
            <a:br>
              <a:rPr lang="en-GB" sz="2000" dirty="0"/>
            </a:br>
            <a:r>
              <a:rPr lang="en-GB" sz="2000" dirty="0"/>
              <a:t>summary </a:t>
            </a:r>
            <a:endParaRPr lang="en-US" sz="3200" dirty="0"/>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1E6557-DB78-564D-A937-54A43ED13E8D}"/>
              </a:ext>
            </a:extLst>
          </p:cNvPr>
          <p:cNvSpPr>
            <a:spLocks noGrp="1"/>
          </p:cNvSpPr>
          <p:nvPr>
            <p:ph idx="1"/>
          </p:nvPr>
        </p:nvSpPr>
        <p:spPr>
          <a:xfrm>
            <a:off x="4976031" y="1153287"/>
            <a:ext cx="6453969" cy="4551426"/>
          </a:xfrm>
        </p:spPr>
        <p:txBody>
          <a:bodyPr anchor="ctr">
            <a:normAutofit lnSpcReduction="10000"/>
          </a:bodyPr>
          <a:lstStyle/>
          <a:p>
            <a:r>
              <a:rPr lang="en-GB" sz="2800" dirty="0"/>
              <a:t>“Lamb to the Slaughter” by Roald Dahl is a short story where there is an interesting character. The themes of the story are ‘not to judge a book by  its cover’ and that people aren’t always who they first appear to be. The story deals with the character of Mary Maloney who at first glance seems to be the  perfect housewife – but soon shows a much darker side to her character. </a:t>
            </a:r>
            <a:endParaRPr lang="en-US" sz="2800" dirty="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585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F05FFF-446F-A04C-B6A2-ADA27A94E21A}"/>
              </a:ext>
            </a:extLst>
          </p:cNvPr>
          <p:cNvSpPr>
            <a:spLocks noGrp="1"/>
          </p:cNvSpPr>
          <p:nvPr>
            <p:ph type="title"/>
          </p:nvPr>
        </p:nvSpPr>
        <p:spPr>
          <a:xfrm>
            <a:off x="761996" y="1153287"/>
            <a:ext cx="3570566" cy="4551426"/>
          </a:xfrm>
        </p:spPr>
        <p:txBody>
          <a:bodyPr anchor="ctr">
            <a:normAutofit/>
          </a:bodyPr>
          <a:lstStyle/>
          <a:p>
            <a:pPr algn="r"/>
            <a:r>
              <a:rPr lang="en-GB" sz="3200" dirty="0"/>
              <a:t>Use TARTS FOR your INTRODUCTION:</a:t>
            </a:r>
            <a:br>
              <a:rPr lang="en-GB" sz="3200" dirty="0"/>
            </a:br>
            <a:r>
              <a:rPr lang="en-GB" sz="2000" dirty="0"/>
              <a:t>title</a:t>
            </a:r>
            <a:br>
              <a:rPr lang="en-GB" sz="2000" dirty="0"/>
            </a:br>
            <a:r>
              <a:rPr lang="en-GB" sz="2000" dirty="0"/>
              <a:t>author</a:t>
            </a:r>
            <a:br>
              <a:rPr lang="en-GB" sz="2000" dirty="0"/>
            </a:br>
            <a:r>
              <a:rPr lang="en-GB" sz="2000" dirty="0"/>
              <a:t>reference to the question</a:t>
            </a:r>
            <a:br>
              <a:rPr lang="en-GB" sz="2000" dirty="0"/>
            </a:br>
            <a:r>
              <a:rPr lang="en-GB" sz="2000" dirty="0"/>
              <a:t>themes </a:t>
            </a:r>
            <a:br>
              <a:rPr lang="en-GB" sz="2000" dirty="0"/>
            </a:br>
            <a:r>
              <a:rPr lang="en-GB" sz="2000" dirty="0"/>
              <a:t>summary </a:t>
            </a:r>
            <a:endParaRPr lang="en-US" sz="3200" dirty="0"/>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Rounded Corners 3">
            <a:extLst>
              <a:ext uri="{FF2B5EF4-FFF2-40B4-BE49-F238E27FC236}">
                <a16:creationId xmlns:a16="http://schemas.microsoft.com/office/drawing/2014/main" id="{6F257F88-111E-4DF6-8D08-344EC7473C3E}"/>
              </a:ext>
            </a:extLst>
          </p:cNvPr>
          <p:cNvSpPr/>
          <p:nvPr/>
        </p:nvSpPr>
        <p:spPr>
          <a:xfrm>
            <a:off x="4995030" y="1325217"/>
            <a:ext cx="3532745" cy="503583"/>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BF48587B-C449-4BC0-9F0C-F01D08A1EDF2}"/>
              </a:ext>
            </a:extLst>
          </p:cNvPr>
          <p:cNvSpPr/>
          <p:nvPr/>
        </p:nvSpPr>
        <p:spPr>
          <a:xfrm>
            <a:off x="9064488" y="1325217"/>
            <a:ext cx="1683025" cy="503583"/>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03B39BF4-385E-4E03-9173-D1D7F54FAD6A}"/>
              </a:ext>
            </a:extLst>
          </p:cNvPr>
          <p:cNvSpPr/>
          <p:nvPr/>
        </p:nvSpPr>
        <p:spPr>
          <a:xfrm>
            <a:off x="4976032" y="2088137"/>
            <a:ext cx="3107794" cy="503583"/>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9E4EBDF2-C69A-4161-B5D7-F01995A201B9}"/>
              </a:ext>
            </a:extLst>
          </p:cNvPr>
          <p:cNvSpPr/>
          <p:nvPr/>
        </p:nvSpPr>
        <p:spPr>
          <a:xfrm>
            <a:off x="4976030" y="2567330"/>
            <a:ext cx="6453967" cy="1368789"/>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4B28C0D6-67A7-4771-861A-0F4284A19318}"/>
              </a:ext>
            </a:extLst>
          </p:cNvPr>
          <p:cNvSpPr/>
          <p:nvPr/>
        </p:nvSpPr>
        <p:spPr>
          <a:xfrm>
            <a:off x="4995030" y="3856731"/>
            <a:ext cx="6453967" cy="1676052"/>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D21E6557-DB78-564D-A937-54A43ED13E8D}"/>
              </a:ext>
            </a:extLst>
          </p:cNvPr>
          <p:cNvSpPr>
            <a:spLocks noGrp="1"/>
          </p:cNvSpPr>
          <p:nvPr>
            <p:ph idx="1"/>
          </p:nvPr>
        </p:nvSpPr>
        <p:spPr>
          <a:xfrm>
            <a:off x="4995031" y="1185388"/>
            <a:ext cx="6434966" cy="4551426"/>
          </a:xfrm>
        </p:spPr>
        <p:txBody>
          <a:bodyPr anchor="ctr">
            <a:normAutofit lnSpcReduction="10000"/>
          </a:bodyPr>
          <a:lstStyle/>
          <a:p>
            <a:pPr marL="0" indent="0">
              <a:buNone/>
            </a:pPr>
            <a:r>
              <a:rPr lang="en-GB" sz="2800" dirty="0">
                <a:solidFill>
                  <a:schemeClr val="tx1"/>
                </a:solidFill>
              </a:rPr>
              <a:t>“Lamb to the Slaughter” by Roald Dahl </a:t>
            </a:r>
          </a:p>
          <a:p>
            <a:pPr marL="0" indent="0">
              <a:buNone/>
            </a:pPr>
            <a:r>
              <a:rPr lang="en-GB" sz="2800" dirty="0">
                <a:solidFill>
                  <a:schemeClr val="tx1"/>
                </a:solidFill>
              </a:rPr>
              <a:t>is a short story where there is an interesting character. The themes of the story are ‘not to judge a book by  its cover’ and that people aren’t always who they first appear to be. The story deals with the character of Mary Maloney who at first glance seems to be the  perfect housewife – but soon shows a much darker side to her character. </a:t>
            </a:r>
            <a:endParaRPr lang="en-US" sz="2800" dirty="0">
              <a:solidFill>
                <a:schemeClr val="tx1"/>
              </a:solidFill>
            </a:endParaRPr>
          </a:p>
        </p:txBody>
      </p:sp>
      <p:sp>
        <p:nvSpPr>
          <p:cNvPr id="13" name="TextBox 12">
            <a:extLst>
              <a:ext uri="{FF2B5EF4-FFF2-40B4-BE49-F238E27FC236}">
                <a16:creationId xmlns:a16="http://schemas.microsoft.com/office/drawing/2014/main" id="{AA38E4E4-5CF8-460C-9769-D78A1BA385EC}"/>
              </a:ext>
            </a:extLst>
          </p:cNvPr>
          <p:cNvSpPr txBox="1"/>
          <p:nvPr/>
        </p:nvSpPr>
        <p:spPr>
          <a:xfrm>
            <a:off x="5120640" y="288916"/>
            <a:ext cx="975360" cy="58477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3200" dirty="0"/>
              <a:t>Title</a:t>
            </a:r>
            <a:endParaRPr lang="en-GB" sz="2800" dirty="0"/>
          </a:p>
        </p:txBody>
      </p:sp>
      <p:sp>
        <p:nvSpPr>
          <p:cNvPr id="14" name="TextBox 13">
            <a:extLst>
              <a:ext uri="{FF2B5EF4-FFF2-40B4-BE49-F238E27FC236}">
                <a16:creationId xmlns:a16="http://schemas.microsoft.com/office/drawing/2014/main" id="{1F1A1E52-E6F4-4F41-8E19-BC0C41B74BB6}"/>
              </a:ext>
            </a:extLst>
          </p:cNvPr>
          <p:cNvSpPr txBox="1"/>
          <p:nvPr/>
        </p:nvSpPr>
        <p:spPr>
          <a:xfrm>
            <a:off x="9637223" y="525091"/>
            <a:ext cx="111029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2400" dirty="0"/>
              <a:t>Author</a:t>
            </a:r>
            <a:endParaRPr lang="en-GB" dirty="0"/>
          </a:p>
        </p:txBody>
      </p:sp>
      <p:sp>
        <p:nvSpPr>
          <p:cNvPr id="15" name="TextBox 14">
            <a:extLst>
              <a:ext uri="{FF2B5EF4-FFF2-40B4-BE49-F238E27FC236}">
                <a16:creationId xmlns:a16="http://schemas.microsoft.com/office/drawing/2014/main" id="{2CCF4188-A5D8-4D6E-9FCF-D3CF78A07D5C}"/>
              </a:ext>
            </a:extLst>
          </p:cNvPr>
          <p:cNvSpPr txBox="1"/>
          <p:nvPr/>
        </p:nvSpPr>
        <p:spPr>
          <a:xfrm>
            <a:off x="8384894" y="5612048"/>
            <a:ext cx="113053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2800" dirty="0"/>
              <a:t>theme</a:t>
            </a:r>
          </a:p>
        </p:txBody>
      </p:sp>
      <p:sp>
        <p:nvSpPr>
          <p:cNvPr id="16" name="TextBox 15">
            <a:extLst>
              <a:ext uri="{FF2B5EF4-FFF2-40B4-BE49-F238E27FC236}">
                <a16:creationId xmlns:a16="http://schemas.microsoft.com/office/drawing/2014/main" id="{E5F9081E-F6DF-488D-B014-A294CC5AF184}"/>
              </a:ext>
            </a:extLst>
          </p:cNvPr>
          <p:cNvSpPr txBox="1"/>
          <p:nvPr/>
        </p:nvSpPr>
        <p:spPr>
          <a:xfrm>
            <a:off x="9701135" y="5612048"/>
            <a:ext cx="191457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800" dirty="0"/>
              <a:t>summary</a:t>
            </a:r>
          </a:p>
        </p:txBody>
      </p:sp>
      <p:sp>
        <p:nvSpPr>
          <p:cNvPr id="17" name="TextBox 16">
            <a:extLst>
              <a:ext uri="{FF2B5EF4-FFF2-40B4-BE49-F238E27FC236}">
                <a16:creationId xmlns:a16="http://schemas.microsoft.com/office/drawing/2014/main" id="{94586887-60CF-4AB2-85A3-C3AA5CBA0802}"/>
              </a:ext>
            </a:extLst>
          </p:cNvPr>
          <p:cNvSpPr txBox="1"/>
          <p:nvPr/>
        </p:nvSpPr>
        <p:spPr>
          <a:xfrm>
            <a:off x="4214032" y="5609634"/>
            <a:ext cx="3974128"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800" dirty="0"/>
              <a:t>Reference to the question</a:t>
            </a:r>
          </a:p>
        </p:txBody>
      </p:sp>
    </p:spTree>
    <p:extLst>
      <p:ext uri="{BB962C8B-B14F-4D97-AF65-F5344CB8AC3E}">
        <p14:creationId xmlns:p14="http://schemas.microsoft.com/office/powerpoint/2010/main" val="44363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rgbClr val="46B2B5"/>
                                      </p:to>
                                    </p:animClr>
                                    <p:animClr clrSpc="rgb" dir="cw">
                                      <p:cBhvr>
                                        <p:cTn id="7" dur="250" autoRev="1" fill="remove"/>
                                        <p:tgtEl>
                                          <p:spTgt spid="4"/>
                                        </p:tgtEl>
                                        <p:attrNameLst>
                                          <p:attrName>fillcolor</p:attrName>
                                        </p:attrNameLst>
                                      </p:cBhvr>
                                      <p:to>
                                        <a:srgbClr val="46B2B5"/>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5"/>
                                        </p:tgtEl>
                                        <p:attrNameLst>
                                          <p:attrName>style.color</p:attrName>
                                        </p:attrNameLst>
                                      </p:cBhvr>
                                      <p:to>
                                        <a:srgbClr val="D36F68"/>
                                      </p:to>
                                    </p:animClr>
                                    <p:animClr clrSpc="rgb" dir="cw">
                                      <p:cBhvr>
                                        <p:cTn id="14" dur="250" autoRev="1" fill="remove"/>
                                        <p:tgtEl>
                                          <p:spTgt spid="5"/>
                                        </p:tgtEl>
                                        <p:attrNameLst>
                                          <p:attrName>fillcolor</p:attrName>
                                        </p:attrNameLst>
                                      </p:cBhvr>
                                      <p:to>
                                        <a:srgbClr val="D36F68"/>
                                      </p:to>
                                    </p:animClr>
                                    <p:set>
                                      <p:cBhvr>
                                        <p:cTn id="15" dur="250" autoRev="1" fill="remove"/>
                                        <p:tgtEl>
                                          <p:spTgt spid="5"/>
                                        </p:tgtEl>
                                        <p:attrNameLst>
                                          <p:attrName>fill.type</p:attrName>
                                        </p:attrNameLst>
                                      </p:cBhvr>
                                      <p:to>
                                        <p:strVal val="solid"/>
                                      </p:to>
                                    </p:set>
                                    <p:set>
                                      <p:cBhvr>
                                        <p:cTn id="16" dur="250" autoRev="1" fill="remove"/>
                                        <p:tgtEl>
                                          <p:spTgt spid="5"/>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6"/>
                                        </p:tgtEl>
                                        <p:attrNameLst>
                                          <p:attrName>style.color</p:attrName>
                                        </p:attrNameLst>
                                      </p:cBhvr>
                                      <p:to>
                                        <a:srgbClr val="46B2B5"/>
                                      </p:to>
                                    </p:animClr>
                                    <p:animClr clrSpc="rgb" dir="cw">
                                      <p:cBhvr>
                                        <p:cTn id="21" dur="250" autoRev="1" fill="remove"/>
                                        <p:tgtEl>
                                          <p:spTgt spid="6"/>
                                        </p:tgtEl>
                                        <p:attrNameLst>
                                          <p:attrName>fillcolor</p:attrName>
                                        </p:attrNameLst>
                                      </p:cBhvr>
                                      <p:to>
                                        <a:srgbClr val="46B2B5"/>
                                      </p:to>
                                    </p:animClr>
                                    <p:set>
                                      <p:cBhvr>
                                        <p:cTn id="22" dur="250" autoRev="1" fill="remove"/>
                                        <p:tgtEl>
                                          <p:spTgt spid="6"/>
                                        </p:tgtEl>
                                        <p:attrNameLst>
                                          <p:attrName>fill.type</p:attrName>
                                        </p:attrNameLst>
                                      </p:cBhvr>
                                      <p:to>
                                        <p:strVal val="solid"/>
                                      </p:to>
                                    </p:set>
                                    <p:set>
                                      <p:cBhvr>
                                        <p:cTn id="23" dur="250" autoRev="1" fill="remove"/>
                                        <p:tgtEl>
                                          <p:spTgt spid="6"/>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7"/>
                                        </p:tgtEl>
                                        <p:attrNameLst>
                                          <p:attrName>style.color</p:attrName>
                                        </p:attrNameLst>
                                      </p:cBhvr>
                                      <p:to>
                                        <a:srgbClr val="F8B323"/>
                                      </p:to>
                                    </p:animClr>
                                    <p:animClr clrSpc="rgb" dir="cw">
                                      <p:cBhvr>
                                        <p:cTn id="28" dur="250" autoRev="1" fill="remove"/>
                                        <p:tgtEl>
                                          <p:spTgt spid="7"/>
                                        </p:tgtEl>
                                        <p:attrNameLst>
                                          <p:attrName>fillcolor</p:attrName>
                                        </p:attrNameLst>
                                      </p:cBhvr>
                                      <p:to>
                                        <a:srgbClr val="F8B323"/>
                                      </p:to>
                                    </p:animClr>
                                    <p:set>
                                      <p:cBhvr>
                                        <p:cTn id="29" dur="250" autoRev="1" fill="remove"/>
                                        <p:tgtEl>
                                          <p:spTgt spid="7"/>
                                        </p:tgtEl>
                                        <p:attrNameLst>
                                          <p:attrName>fill.type</p:attrName>
                                        </p:attrNameLst>
                                      </p:cBhvr>
                                      <p:to>
                                        <p:strVal val="solid"/>
                                      </p:to>
                                    </p:set>
                                    <p:set>
                                      <p:cBhvr>
                                        <p:cTn id="30" dur="250" autoRev="1" fill="remove"/>
                                        <p:tgtEl>
                                          <p:spTgt spid="7"/>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0" nodeType="clickEffect">
                                  <p:stCondLst>
                                    <p:cond delay="0"/>
                                  </p:stCondLst>
                                  <p:childTnLst>
                                    <p:animClr clrSpc="rgb" dir="cw">
                                      <p:cBhvr override="childStyle">
                                        <p:cTn id="34" dur="250" autoRev="1" fill="remove"/>
                                        <p:tgtEl>
                                          <p:spTgt spid="9"/>
                                        </p:tgtEl>
                                        <p:attrNameLst>
                                          <p:attrName>style.color</p:attrName>
                                        </p:attrNameLst>
                                      </p:cBhvr>
                                      <p:to>
                                        <a:srgbClr val="00B0F0"/>
                                      </p:to>
                                    </p:animClr>
                                    <p:animClr clrSpc="rgb" dir="cw">
                                      <p:cBhvr>
                                        <p:cTn id="35" dur="250" autoRev="1" fill="remove"/>
                                        <p:tgtEl>
                                          <p:spTgt spid="9"/>
                                        </p:tgtEl>
                                        <p:attrNameLst>
                                          <p:attrName>fillcolor</p:attrName>
                                        </p:attrNameLst>
                                      </p:cBhvr>
                                      <p:to>
                                        <a:srgbClr val="00B0F0"/>
                                      </p:to>
                                    </p:animClr>
                                    <p:set>
                                      <p:cBhvr>
                                        <p:cTn id="36" dur="250" autoRev="1" fill="remove"/>
                                        <p:tgtEl>
                                          <p:spTgt spid="9"/>
                                        </p:tgtEl>
                                        <p:attrNameLst>
                                          <p:attrName>fill.type</p:attrName>
                                        </p:attrNameLst>
                                      </p:cBhvr>
                                      <p:to>
                                        <p:strVal val="solid"/>
                                      </p:to>
                                    </p:set>
                                    <p:set>
                                      <p:cBhvr>
                                        <p:cTn id="37" dur="250" autoRev="1" fill="remove"/>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Gill Sans MT</vt:lpstr>
      <vt:lpstr>Impact</vt:lpstr>
      <vt:lpstr>Badge</vt:lpstr>
      <vt:lpstr>Critical essay introductions — and how to be better at them</vt:lpstr>
      <vt:lpstr>Use TARTS FOR your INTRODUCTION: title author reference to the question themes  summary </vt:lpstr>
      <vt:lpstr>Use TARTS FOR your INTRODUCTION: title author reference to the question themes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essay writing — and how to be better at it</dc:title>
  <dc:creator>Mrs McCluskey</dc:creator>
  <cp:lastModifiedBy>Emma McCluskey</cp:lastModifiedBy>
  <cp:revision>1</cp:revision>
  <dcterms:created xsi:type="dcterms:W3CDTF">2020-01-29T06:44:10Z</dcterms:created>
  <dcterms:modified xsi:type="dcterms:W3CDTF">2020-01-30T15:18:44Z</dcterms:modified>
</cp:coreProperties>
</file>